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7" r:id="rId71"/>
    <p:sldId id="328" r:id="rId72"/>
    <p:sldId id="329" r:id="rId73"/>
    <p:sldId id="330" r:id="rId74"/>
    <p:sldId id="33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" y="4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0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9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6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2B92-2E91-4A78-819A-03F4711C424A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D43F6-E943-4055-B633-0EC1F0F6D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3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35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7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8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08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1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2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88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44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05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99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05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0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4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4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80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8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4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85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9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6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97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0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9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65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847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44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650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78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42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5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683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5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275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0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652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188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8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2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174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7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04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056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3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644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1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188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12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8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923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623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035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3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440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5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7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3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74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2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6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9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1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0</Words>
  <Application>Microsoft Office PowerPoint</Application>
  <PresentationFormat>On-screen Show (4:3)</PresentationFormat>
  <Paragraphs>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 Huang</dc:creator>
  <cp:lastModifiedBy>Yi Huang</cp:lastModifiedBy>
  <cp:revision>33</cp:revision>
  <dcterms:created xsi:type="dcterms:W3CDTF">2020-02-07T08:02:24Z</dcterms:created>
  <dcterms:modified xsi:type="dcterms:W3CDTF">2020-02-27T10:46:47Z</dcterms:modified>
</cp:coreProperties>
</file>